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833100" cy="7708900"/>
  <p:notesSz cx="108331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45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694238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6135688" y="0"/>
            <a:ext cx="4694237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2EACF-5F20-394D-A5F5-BAB2DC58335F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84550" y="577850"/>
            <a:ext cx="4064000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82675" y="3662363"/>
            <a:ext cx="86677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4694238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35688" y="7321550"/>
            <a:ext cx="4694237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5E3DB-EAB6-B040-946C-8411488B5A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312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308356"/>
            <a:ext cx="975550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4-quer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331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7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4-quer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8331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28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Spiralblock-A4-quer_Vorlage.indd</dc:title>
  <dc:creator>setup</dc:creator>
  <cp:lastModifiedBy>Aleksandar Bejic | druck.at</cp:lastModifiedBy>
  <cp:revision>2</cp:revision>
  <dcterms:created xsi:type="dcterms:W3CDTF">2015-01-16T09:35:00Z</dcterms:created>
  <dcterms:modified xsi:type="dcterms:W3CDTF">2021-02-25T13:24:58Z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